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62" r:id="rId5"/>
    <p:sldId id="260" r:id="rId6"/>
    <p:sldId id="263" r:id="rId7"/>
    <p:sldId id="261" r:id="rId8"/>
    <p:sldId id="258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5/21/2021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7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7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69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4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0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6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6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8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5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33C672-6676-49C4-982D-620B6742B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0" y="942449"/>
            <a:ext cx="6096000" cy="936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Modelling of the 3D environments with Drones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F6A1E-C835-4807-9281-104EF40B6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2" r="52815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E3FE32D0-5286-45A8-BA5F-BD1FD6E68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2977" y="2135938"/>
            <a:ext cx="6247233" cy="35355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Verfasser: Julian Bialas,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Betreuer: Prof. Mario Döller,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Datum: 21.05.2021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3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86094-06EC-433C-9794-909D980F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Evaluation </a:t>
            </a:r>
            <a:r>
              <a:rPr lang="de-DE" dirty="0" err="1"/>
              <a:t>of</a:t>
            </a:r>
            <a:r>
              <a:rPr lang="de-DE" dirty="0"/>
              <a:t> v-Slam-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1D51D-43F0-473B-840E-CA56D387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1.1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V-SLAM-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ORB-SLAM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1.1 </a:t>
            </a:r>
            <a:r>
              <a:rPr lang="de-DE" dirty="0" err="1"/>
              <a:t>Trajectory</a:t>
            </a:r>
            <a:r>
              <a:rPr lang="de-DE" dirty="0"/>
              <a:t> Analysis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1.2 </a:t>
            </a:r>
            <a:r>
              <a:rPr lang="de-DE" dirty="0" err="1"/>
              <a:t>Pointcloud</a:t>
            </a:r>
            <a:r>
              <a:rPr lang="de-DE" dirty="0"/>
              <a:t> Analysis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1.3 Computational Time </a:t>
            </a:r>
          </a:p>
        </p:txBody>
      </p:sp>
    </p:spTree>
    <p:extLst>
      <p:ext uri="{BB962C8B-B14F-4D97-AF65-F5344CB8AC3E}">
        <p14:creationId xmlns:p14="http://schemas.microsoft.com/office/powerpoint/2010/main" val="277990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ORB SLAM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F53F0D7-9FED-4068-B5B4-03118423B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591" y="2739149"/>
            <a:ext cx="4931827" cy="39179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83327-D288-439B-88CB-60A56DBD9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21" y="2538248"/>
            <a:ext cx="5183702" cy="43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0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Analysis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3CB40-D45D-48D7-B9DB-82CF21A6F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83B1BD-F609-442C-B695-9D19B95D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0" y="3307146"/>
            <a:ext cx="7199586" cy="27480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0250A2-47FA-413F-B486-A993EA7F4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786" y="3307146"/>
            <a:ext cx="4675313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4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191813"/>
            <a:ext cx="9486900" cy="1371600"/>
          </a:xfrm>
        </p:spPr>
        <p:txBody>
          <a:bodyPr/>
          <a:lstStyle/>
          <a:p>
            <a:r>
              <a:rPr lang="de-DE" dirty="0" err="1"/>
              <a:t>Pointcloud</a:t>
            </a:r>
            <a:r>
              <a:rPr lang="de-DE" dirty="0"/>
              <a:t> Analysis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0DDFC4-E252-4305-A052-810B2DD2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94" y="1780672"/>
            <a:ext cx="4719145" cy="21513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DA6A491-ECCC-4B48-80CB-8450F67F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08" y="1906796"/>
            <a:ext cx="4106416" cy="21513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A2D50C-99C2-49F1-B8DF-63C3F681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8" y="4401554"/>
            <a:ext cx="4106416" cy="21513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7DA44B5-84DC-4F5C-87F4-40203AB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077" y="4465967"/>
            <a:ext cx="4025462" cy="21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4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191813"/>
            <a:ext cx="9486900" cy="1371600"/>
          </a:xfrm>
        </p:spPr>
        <p:txBody>
          <a:bodyPr/>
          <a:lstStyle/>
          <a:p>
            <a:r>
              <a:rPr lang="de-DE" dirty="0" err="1"/>
              <a:t>Pointcloud</a:t>
            </a:r>
            <a:r>
              <a:rPr lang="de-DE" dirty="0"/>
              <a:t> Analysis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082A2-14CF-4B41-9873-868F6FFA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93" y="2437698"/>
            <a:ext cx="6474372" cy="26602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D7CF91-AF88-48AC-8E37-6ACAEC8A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09" y="2807745"/>
            <a:ext cx="3161768" cy="21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7CAB6-8487-470C-85BF-D71940D7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Computational Time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73C4D54-4311-4630-A24C-568CFC01C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29" y="1647024"/>
            <a:ext cx="3467071" cy="2414075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7C97EB-4A43-4269-A9B2-F4A6071F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06" y="4061099"/>
            <a:ext cx="3559394" cy="24783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B52AD2-BC3D-418E-BDEB-74695DF4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34" y="2522646"/>
            <a:ext cx="4516861" cy="32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19922-1EBE-4F91-803D-B52E2C92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Simulated</a:t>
            </a:r>
            <a:r>
              <a:rPr lang="de-DE" dirty="0"/>
              <a:t> Environment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116BAED-CD81-43C1-A7DF-8B9CBE3EE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332" y="2201699"/>
            <a:ext cx="7750845" cy="439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8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19922-1EBE-4F91-803D-B52E2C92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46564"/>
            <a:ext cx="9486900" cy="1371600"/>
          </a:xfrm>
        </p:spPr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Simulated</a:t>
            </a:r>
            <a:r>
              <a:rPr lang="de-DE" dirty="0"/>
              <a:t> Environment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0729F6-F3B0-4054-A4C1-4B727EF67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35" y="1724504"/>
            <a:ext cx="3818265" cy="234823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362C85-FBEC-4BBC-8400-39B79FB1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724504"/>
            <a:ext cx="3818266" cy="23216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2FB182-691C-4BA3-9F7E-22BEBF10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673" y="4314551"/>
            <a:ext cx="4024148" cy="23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4848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213B37"/>
      </a:dk2>
      <a:lt2>
        <a:srgbClr val="E8E5E2"/>
      </a:lt2>
      <a:accent1>
        <a:srgbClr val="2985E7"/>
      </a:accent1>
      <a:accent2>
        <a:srgbClr val="15B4C5"/>
      </a:accent2>
      <a:accent3>
        <a:srgbClr val="20B787"/>
      </a:accent3>
      <a:accent4>
        <a:srgbClr val="14BA40"/>
      </a:accent4>
      <a:accent5>
        <a:srgbClr val="38BA21"/>
      </a:accent5>
      <a:accent6>
        <a:srgbClr val="70B614"/>
      </a:accent6>
      <a:hlink>
        <a:srgbClr val="319332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Breitbild</PresentationFormat>
  <Paragraphs>19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Goudy Old Style</vt:lpstr>
      <vt:lpstr>ClassicFrameVTI</vt:lpstr>
      <vt:lpstr>Modelling of the 3D environments with Drones</vt:lpstr>
      <vt:lpstr>1. Evaluation of v-Slam-Algorithms </vt:lpstr>
      <vt:lpstr>ORB SLAM</vt:lpstr>
      <vt:lpstr>Trajectory Analysis </vt:lpstr>
      <vt:lpstr>Pointcloud Analysis</vt:lpstr>
      <vt:lpstr>Pointcloud Analysis</vt:lpstr>
      <vt:lpstr>Computational Time</vt:lpstr>
      <vt:lpstr>2. Simulated Environment</vt:lpstr>
      <vt:lpstr>2. Simulated Environment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of the 3D environments with Drones</dc:title>
  <dc:creator>Julian</dc:creator>
  <cp:lastModifiedBy>Julian</cp:lastModifiedBy>
  <cp:revision>9</cp:revision>
  <dcterms:created xsi:type="dcterms:W3CDTF">2021-05-21T12:25:36Z</dcterms:created>
  <dcterms:modified xsi:type="dcterms:W3CDTF">2021-05-21T12:47:15Z</dcterms:modified>
</cp:coreProperties>
</file>